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#103-PA50AG; K24836)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42664" y="5118283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(red)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mouse skin day 17.5) (left panel) and human foreskin (right panel) with anti-mouse LYVE-1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103-PA50AG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(blue).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3" y="1591954"/>
            <a:ext cx="4000276" cy="300020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333" y="1591954"/>
            <a:ext cx="4004123" cy="3000207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506861" y="4592161"/>
            <a:ext cx="21209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K24836: mouse skin (E17.5)</a:t>
            </a:r>
          </a:p>
        </p:txBody>
      </p:sp>
      <p:sp>
        <p:nvSpPr>
          <p:cNvPr id="17" name="Rechteck 16"/>
          <p:cNvSpPr/>
          <p:nvPr/>
        </p:nvSpPr>
        <p:spPr>
          <a:xfrm>
            <a:off x="4683324" y="4590733"/>
            <a:ext cx="21209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K24836: human foreskin</a:t>
            </a:r>
          </a:p>
        </p:txBody>
      </p:sp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2013-05-24T08:27:18Z</dcterms:created>
  <dcterms:modified xsi:type="dcterms:W3CDTF">2015-03-24T12:34:49Z</dcterms:modified>
</cp:coreProperties>
</file>